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694" r:id="rId2"/>
    <p:sldMasterId id="2147483692" r:id="rId3"/>
    <p:sldMasterId id="2147483690" r:id="rId4"/>
    <p:sldMasterId id="2147483688" r:id="rId5"/>
    <p:sldMasterId id="2147483686" r:id="rId6"/>
    <p:sldMasterId id="2147483702" r:id="rId7"/>
    <p:sldMasterId id="2147483684" r:id="rId8"/>
    <p:sldMasterId id="2147483682" r:id="rId9"/>
    <p:sldMasterId id="2147483680" r:id="rId10"/>
    <p:sldMasterId id="2147483678" r:id="rId11"/>
    <p:sldMasterId id="2147483676" r:id="rId12"/>
    <p:sldMasterId id="2147483674" r:id="rId13"/>
    <p:sldMasterId id="2147483672" r:id="rId14"/>
    <p:sldMasterId id="2147483718" r:id="rId15"/>
    <p:sldMasterId id="2147483660" r:id="rId16"/>
    <p:sldMasterId id="2147483656" r:id="rId17"/>
    <p:sldMasterId id="2147483654" r:id="rId18"/>
    <p:sldMasterId id="2147483652" r:id="rId19"/>
    <p:sldMasterId id="2147483650" r:id="rId20"/>
    <p:sldMasterId id="2147483704" r:id="rId21"/>
    <p:sldMasterId id="2147483706" r:id="rId22"/>
    <p:sldMasterId id="2147483708" r:id="rId23"/>
    <p:sldMasterId id="2147483710" r:id="rId24"/>
    <p:sldMasterId id="2147483712" r:id="rId25"/>
    <p:sldMasterId id="2147483714" r:id="rId26"/>
    <p:sldMasterId id="2147483716" r:id="rId27"/>
    <p:sldMasterId id="2147483698" r:id="rId28"/>
    <p:sldMasterId id="2147483670" r:id="rId29"/>
    <p:sldMasterId id="2147483668" r:id="rId30"/>
    <p:sldMasterId id="2147483666" r:id="rId31"/>
    <p:sldMasterId id="2147483664" r:id="rId32"/>
    <p:sldMasterId id="2147483662" r:id="rId33"/>
    <p:sldMasterId id="2147483658" r:id="rId34"/>
    <p:sldMasterId id="2147483700" r:id="rId35"/>
  </p:sldMasterIdLst>
  <p:notesMasterIdLst>
    <p:notesMasterId r:id="rId49"/>
  </p:notesMasterIdLst>
  <p:sldIdLst>
    <p:sldId id="270" r:id="rId36"/>
    <p:sldId id="273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4" r:id="rId46"/>
    <p:sldId id="283" r:id="rId47"/>
    <p:sldId id="28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6E6"/>
    <a:srgbClr val="005EB8"/>
    <a:srgbClr val="00B1AC"/>
    <a:srgbClr val="00A499"/>
    <a:srgbClr val="AE2573"/>
    <a:srgbClr val="FFB81C"/>
    <a:srgbClr val="FBB800"/>
    <a:srgbClr val="73C5C2"/>
    <a:srgbClr val="009F98"/>
    <a:srgbClr val="5BB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88" autoAdjust="0"/>
  </p:normalViewPr>
  <p:slideViewPr>
    <p:cSldViewPr snapToGrid="0" snapToObjects="1" showGuides="1">
      <p:cViewPr varScale="1">
        <p:scale>
          <a:sx n="54" d="100"/>
          <a:sy n="54" d="100"/>
        </p:scale>
        <p:origin x="620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2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441-A255-4613-BFE1-7B48C80EA543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CD52B-B6EC-4CA6-88BC-78160D60D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33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3C300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2FDBE-4B64-5947-9F4F-8948D420C2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9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8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19411B5-4513-C447-A6A9-3D7F8C61C6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41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4C715B5-F8D1-C344-BEDA-3012016539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A1E7765-BD20-1E4B-A943-E82FF07568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2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5325B8B-D3B5-1F4C-9C00-65E48956ED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125DA4B-FEAD-9A4D-8C0D-F232B754D0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8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CCB5A52-8DEC-AA40-B3C6-FE2EBF1C9E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588FD4-0765-CF42-B201-E5F8038212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643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93C86C-056E-BF4D-B838-A4D4DA225D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F2F4AE-662E-734D-91BF-A56D0D15FB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6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93C86C-056E-BF4D-B838-A4D4DA225D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CCC0B75-36C5-874B-9447-D66C846A58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7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8EE95BC-4B1B-E146-AFAD-2D6D476260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3389770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2FEC11C-5E9B-8C41-8A7B-46EFDDC49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941143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5581107-E57C-2E4E-98FF-C10FEA085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8301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E72276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1C7916-19B8-FC4D-B0C6-B6BB54C8DC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76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3475" y="3199966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Subheading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A78F1BF-0C37-1948-ADCA-BEDC41DC36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3475" y="2254251"/>
            <a:ext cx="8750300" cy="701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4099669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0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Page title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1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E3F50B-7730-2449-A8F6-1BFECDAAF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1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AFFB94A-C797-864C-9E1B-5063EEF70E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40254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FA15162-A394-C048-8A17-43C6D25B1D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824645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1AEE41F-2519-4E4A-B50A-55FCB3CB9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17076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EA45D5A-EFED-2241-8D07-6D3012999E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625291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938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F1BFA57-A11E-D04F-B901-3FB2A6F7E5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4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9382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831F18-C313-3F41-9851-01E049376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607281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E72276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BA0D774-1C9C-1644-9A19-EC4E3F28A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734275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3C300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7DAFC5B-2B7C-B94D-A0F7-5BC78E6576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4192540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D1320E5-4EC0-BF46-A4B6-A3C84EE7BB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887329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5BBDB5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4836989-B41A-894C-A7E3-D7E742DE58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75398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15" userDrawn="1">
          <p15:clr>
            <a:srgbClr val="FBAE40"/>
          </p15:clr>
        </p15:guide>
        <p15:guide id="3" pos="726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10874374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7A0CF18-62DE-4D42-921E-A450962C96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2" y="1304925"/>
            <a:ext cx="10874375" cy="4549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6557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5BBDB5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3EE707C-856C-F440-B3DD-C464DF090D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4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1E57A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6D8978-2A7E-A44C-A363-064C5F0390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87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00A7E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30FA0A-9954-184E-ADE4-B7D312055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472675-8ACD-9041-9970-1D1B543D7A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1909784"/>
            <a:ext cx="4925972" cy="318830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Copy to go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B20F3-536F-5B46-B390-7F9752DFB3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32488" y="1304925"/>
            <a:ext cx="5600700" cy="3811588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F8C99B4-8511-DA44-B906-E2492194D7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304925"/>
            <a:ext cx="4926012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00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15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99092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B854F4-CBD2-6149-9E5A-F367E79C8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C6407-0662-634A-9DBD-92FB8DDD88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350" y="1614488"/>
            <a:ext cx="4970463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Welcome</a:t>
            </a:r>
            <a:br>
              <a:rPr lang="en-GB" dirty="0"/>
            </a:br>
            <a:r>
              <a:rPr lang="en-GB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4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emf"/></Relationships>
</file>

<file path=ppt/slideMasters/_rels/slideMaster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6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video" Target="../media/media1.mp4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emf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emf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emf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emf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emf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emf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57CEC4-3771-6941-BCB2-C9154222A121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EF9DD-FF5B-DD41-959D-E92AC5C6C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39633-DE63-2047-95E1-3CC7432FD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8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71718D-6F02-EE46-AC29-B6A581E3AC1F}"/>
              </a:ext>
            </a:extLst>
          </p:cNvPr>
          <p:cNvSpPr/>
          <p:nvPr userDrawn="1"/>
        </p:nvSpPr>
        <p:spPr>
          <a:xfrm>
            <a:off x="6095999" y="1001210"/>
            <a:ext cx="6093912" cy="5903089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EC037-9C67-DD45-9664-2078F6C561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286CAF-D700-FC43-95EA-7072E15DB852}"/>
              </a:ext>
            </a:extLst>
          </p:cNvPr>
          <p:cNvSpPr/>
          <p:nvPr userDrawn="1"/>
        </p:nvSpPr>
        <p:spPr>
          <a:xfrm>
            <a:off x="6093909" y="1001210"/>
            <a:ext cx="6096000" cy="5903089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8FDC8-34D4-7144-A1A2-941BE987E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03C89B-C2F6-D44D-927C-67DE40ABDF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FC22D5-6951-C541-A083-1F4BFCC689C7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3CEA21-4022-EF4D-A0AF-E9A573D408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2CF3C9-7295-B945-816B-CA2C2889B8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684A83-BC7F-4945-B28D-FB8F8E54F482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6C4D0A-73F9-5C40-8C2F-1300324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06E1B-28AB-1D4F-9B7E-7CBE15FFDD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6096000" y="1001210"/>
            <a:ext cx="6096000" cy="5903089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21E31-7BB1-2149-93A4-9DAAD7468D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63D8E-251A-CA47-9A0E-8A5CC6F545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A42EBD-C3D0-D644-8C12-BAF077F426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096000" y="1001210"/>
            <a:ext cx="6096000" cy="5856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21E31-7BB1-2149-93A4-9DAAD7468D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Online Media 1" descr="Light green banner.mp4">
            <a:hlinkClick r:id="" action="ppaction://media"/>
            <a:extLst>
              <a:ext uri="{FF2B5EF4-FFF2-40B4-BE49-F238E27FC236}">
                <a16:creationId xmlns:a16="http://schemas.microsoft.com/office/drawing/2014/main" id="{A8453348-B447-924D-BA01-A8BC523A2217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5233" r="2317"/>
          <a:stretch/>
        </p:blipFill>
        <p:spPr>
          <a:xfrm>
            <a:off x="6096000" y="5618598"/>
            <a:ext cx="6096000" cy="12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1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52324A-DFD0-3D4A-9C3A-16848EA28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7530A-FC01-ED4D-9F4D-3692E0B83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97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2ECF58-3985-8046-8730-B6AFEAACCB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F04E8-0711-F740-B23C-D252DF06C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1159-1930-8746-BE1B-B9805403FC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917EA-E05D-CE4F-ABE5-B75BF7928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4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1B71F9-BE27-6E4A-91B3-4D3220D88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4BE3F-77F3-6647-8CEF-5F4EA2B0E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9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42A758-DDA4-004E-9E89-BD8B38723F8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7BEFF-64C7-9444-8768-D7F599E74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35E51A-127D-0C4A-ABC1-79EB03124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0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1145894"/>
            <a:ext cx="12192000" cy="5758405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CFE79-4902-9841-AFB0-98C98B34A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23EFA-33F8-6A4B-95D3-7560028C1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B149C-C8E8-1E49-ADAB-9A27894256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9120" y="5908119"/>
            <a:ext cx="17247144" cy="56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0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B7CB1-FAB5-DF4B-ADF0-BB15497C10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79129" y="5913103"/>
            <a:ext cx="17247153" cy="5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03D368-8784-154D-9F09-C6FE713ACE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13361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6DDD2-FDA1-1A4A-AE2C-E9AFAF8DDA6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1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662BC-F499-1B40-9259-784435350A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CCFCD-2B01-8948-9628-7DB1D1EE06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6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9F384-3B85-3049-8255-2DD1A6075A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8800" y="5922103"/>
            <a:ext cx="1707946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05B0CA-6152-ED42-9D22-B9141207AC7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8C21CC-DFC1-FF4D-8A4B-6F2B9F7AC4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68" y="5472224"/>
            <a:ext cx="12200468" cy="98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5D2EFC-9826-EB4B-BDA9-3E883A081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1" r="30311"/>
          <a:stretch/>
        </p:blipFill>
        <p:spPr>
          <a:xfrm>
            <a:off x="-16936" y="5679440"/>
            <a:ext cx="12217403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0E761-C83B-664C-B8A6-9B4DD856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745B5A-12A4-DB4F-8464-272DA048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3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383C08-AC88-9F43-8F88-ECF255816E8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9E0A53-6FA9-DB43-A890-5BA37E7A6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B4B1E-D0EB-4C45-8E8A-4DDF3A8FF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B7A29E-6C67-3048-AAE2-321232C3906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A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4F9DF1-8D89-CA49-92F4-99DB47939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A84AD-6F55-FD4D-BF98-156E57A17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63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B24BE6-299E-D547-AE7D-92A46A7B236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AE2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114595-395B-BD43-8A68-3A4F7BE18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D1E95-8744-9948-800B-5FBAB7806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5D92EC-17F5-DD4A-82B6-67B01A3FDDCE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28CE1-5C5D-B649-B411-65DC4107D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95D6C-5FF7-7F4D-9974-3A59DA19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D6E6D4-F51E-5944-88F0-08B7B4C83BC2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CC201-11E4-6F43-AC39-7A14B06A9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E6546-732B-8C4D-9AFF-BA68945AD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9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EB5A1-3BF0-7B48-BFA1-98DBCEBA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64D0E1-8279-EE4A-AD79-C39D21E79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4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530685-0086-F242-B64E-671B02621DD9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1648F-5A0E-6A45-8B34-357F46D23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24C3F-1096-1444-8934-E9513FBC2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A34032-1B53-BD43-A178-BA9D1C83EE87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73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C55E6-7A33-564C-95FB-D65832D191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C298D-96A3-1740-85C0-3C048CF46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971E0-12DB-6E4E-B11C-E516F27B5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FD9B1-B5AE-D149-9D4E-34FD37BAB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7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rgbClr val="41B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E3879-89DF-0641-A919-6BBB6FE6BC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27FD9A-94A5-364A-8419-34D01E761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6839C2-E989-C141-BF83-3FD9722BBD7B}"/>
              </a:ext>
            </a:extLst>
          </p:cNvPr>
          <p:cNvSpPr/>
          <p:nvPr userDrawn="1"/>
        </p:nvSpPr>
        <p:spPr>
          <a:xfrm>
            <a:off x="0" y="5542767"/>
            <a:ext cx="12192000" cy="13615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D112B-8B5C-C24D-AA97-5C3E9AFB92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AF598-1EFE-6446-B435-94C1B2CC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7280" r="7640"/>
          <a:stretch/>
        </p:blipFill>
        <p:spPr>
          <a:xfrm>
            <a:off x="9756843" y="5941106"/>
            <a:ext cx="6918222" cy="608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262BD0-64B4-274D-8C96-8640E4E92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330" r="43584"/>
          <a:stretch/>
        </p:blipFill>
        <p:spPr>
          <a:xfrm>
            <a:off x="-16935" y="5679440"/>
            <a:ext cx="9773778" cy="121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39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34A566-D5A5-3E40-A5BE-05297CE92D9C}"/>
              </a:ext>
            </a:extLst>
          </p:cNvPr>
          <p:cNvSpPr/>
          <p:nvPr userDrawn="1"/>
        </p:nvSpPr>
        <p:spPr>
          <a:xfrm>
            <a:off x="6095997" y="1001210"/>
            <a:ext cx="6093912" cy="5903089"/>
          </a:xfrm>
          <a:prstGeom prst="rect">
            <a:avLst/>
          </a:prstGeom>
          <a:solidFill>
            <a:srgbClr val="005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45F72-7F25-A54E-A23D-02B0FAF493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8010" y="308417"/>
            <a:ext cx="2189544" cy="489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F05983-B555-C946-88AF-ECF68838EC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552808" y="5956410"/>
            <a:ext cx="18278208" cy="5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B3C53-ADAD-21E7-2D5F-C58CD4AF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AHP Workforce Awards </a:t>
            </a:r>
          </a:p>
        </p:txBody>
      </p:sp>
      <p:pic>
        <p:nvPicPr>
          <p:cNvPr id="6" name="Graphic 5" descr="Star with solid fill">
            <a:extLst>
              <a:ext uri="{FF2B5EF4-FFF2-40B4-BE49-F238E27FC236}">
                <a16:creationId xmlns:a16="http://schemas.microsoft.com/office/drawing/2014/main" id="{B8C29D55-411D-E6F2-6494-44CA78A2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26284" y="1331568"/>
            <a:ext cx="2547257" cy="2547257"/>
          </a:xfrm>
          <a:prstGeom prst="rect">
            <a:avLst/>
          </a:prstGeom>
        </p:spPr>
      </p:pic>
      <p:pic>
        <p:nvPicPr>
          <p:cNvPr id="8" name="Graphic 7" descr="Clapping hands with solid fill">
            <a:extLst>
              <a:ext uri="{FF2B5EF4-FFF2-40B4-BE49-F238E27FC236}">
                <a16:creationId xmlns:a16="http://schemas.microsoft.com/office/drawing/2014/main" id="{0C789A3B-F41E-4EF0-2D21-5C1F58364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2915" y="3348029"/>
            <a:ext cx="2908886" cy="29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A83E1-AA5B-FF5D-6CAD-ECB4BFD2D1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Nominees…</a:t>
            </a:r>
          </a:p>
          <a:p>
            <a:r>
              <a:rPr lang="en-GB" dirty="0"/>
              <a:t>David Marsh- Associate Practitioner  </a:t>
            </a:r>
          </a:p>
          <a:p>
            <a:r>
              <a:rPr lang="en-GB" dirty="0"/>
              <a:t>Bev Bainbridge- Associate Practitioner </a:t>
            </a:r>
          </a:p>
          <a:p>
            <a:r>
              <a:rPr lang="en-GB" dirty="0"/>
              <a:t>Sally Keys- Rehabilitation Assistant   </a:t>
            </a:r>
          </a:p>
          <a:p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7586C-D9B4-4058-2F6A-A7AAE4229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Support Worker of the Year…</a:t>
            </a:r>
          </a:p>
        </p:txBody>
      </p:sp>
      <p:pic>
        <p:nvPicPr>
          <p:cNvPr id="4" name="Graphic 3" descr="Aspiration with solid fill">
            <a:extLst>
              <a:ext uri="{FF2B5EF4-FFF2-40B4-BE49-F238E27FC236}">
                <a16:creationId xmlns:a16="http://schemas.microsoft.com/office/drawing/2014/main" id="{4F9156BD-FACE-F0D7-848C-6FCF7B77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4821" y="3402281"/>
            <a:ext cx="2684534" cy="26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9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A83E1-AA5B-FF5D-6CAD-ECB4BFD2D1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Winner…</a:t>
            </a:r>
          </a:p>
          <a:p>
            <a:endParaRPr lang="en-GB" dirty="0"/>
          </a:p>
          <a:p>
            <a:r>
              <a:rPr lang="en-GB" dirty="0"/>
              <a:t>Sally Keys- Rehabilitation Assistant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7586C-D9B4-4058-2F6A-A7AAE42293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Support Worker of the Year…</a:t>
            </a:r>
          </a:p>
        </p:txBody>
      </p:sp>
      <p:pic>
        <p:nvPicPr>
          <p:cNvPr id="4" name="Graphic 3" descr="Aspiration with solid fill">
            <a:extLst>
              <a:ext uri="{FF2B5EF4-FFF2-40B4-BE49-F238E27FC236}">
                <a16:creationId xmlns:a16="http://schemas.microsoft.com/office/drawing/2014/main" id="{4F9156BD-FACE-F0D7-848C-6FCF7B771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4821" y="3402281"/>
            <a:ext cx="2684534" cy="26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F1E231-F9FB-020E-670A-C40DE696D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3475" y="1866365"/>
            <a:ext cx="8750300" cy="701892"/>
          </a:xfrm>
        </p:spPr>
        <p:txBody>
          <a:bodyPr/>
          <a:lstStyle/>
          <a:p>
            <a:r>
              <a:rPr lang="en-GB" dirty="0"/>
              <a:t>Nominees…</a:t>
            </a:r>
          </a:p>
          <a:p>
            <a:r>
              <a:rPr lang="en-GB" sz="1600" dirty="0"/>
              <a:t>Gemma Rutter- Team Administrator </a:t>
            </a:r>
          </a:p>
          <a:p>
            <a:r>
              <a:rPr lang="en-GB" sz="1600" dirty="0"/>
              <a:t>Gillian Armstrong- Admin Support Officer  </a:t>
            </a:r>
          </a:p>
          <a:p>
            <a:r>
              <a:rPr lang="en-GB" sz="1600" dirty="0"/>
              <a:t>Mark Rickaby- Data Manager  </a:t>
            </a:r>
          </a:p>
          <a:p>
            <a:r>
              <a:rPr lang="en-GB" sz="1600" dirty="0"/>
              <a:t>Kelly Hall- Office Administrator </a:t>
            </a:r>
          </a:p>
          <a:p>
            <a:r>
              <a:rPr lang="en-GB" sz="1600" dirty="0"/>
              <a:t>Marion Oliver- Administration Team Leader </a:t>
            </a:r>
          </a:p>
          <a:p>
            <a:r>
              <a:rPr lang="en-GB" sz="1600" dirty="0"/>
              <a:t>Gavin Stockman- Office Manager  </a:t>
            </a:r>
          </a:p>
          <a:p>
            <a:r>
              <a:rPr lang="en-GB" sz="1600" dirty="0"/>
              <a:t>Shelby Skee- Administration Team Leader </a:t>
            </a:r>
          </a:p>
          <a:p>
            <a:r>
              <a:rPr lang="en-GB" sz="1600" dirty="0"/>
              <a:t>Anne Jacobs- Administration Assistant  </a:t>
            </a:r>
          </a:p>
          <a:p>
            <a:r>
              <a:rPr lang="en-GB" sz="1600" dirty="0"/>
              <a:t>Kerry Hedley- Administration Manager </a:t>
            </a:r>
          </a:p>
          <a:p>
            <a:r>
              <a:rPr lang="en-GB" sz="1600" dirty="0"/>
              <a:t>Beverley Collinson- Radiotherapy Scheduling Office Team Leader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0B95D-3793-C211-51BC-37DB01891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2846" y="1168472"/>
            <a:ext cx="8750300" cy="701892"/>
          </a:xfrm>
        </p:spPr>
        <p:txBody>
          <a:bodyPr/>
          <a:lstStyle/>
          <a:p>
            <a:r>
              <a:rPr lang="en-GB" dirty="0"/>
              <a:t>Administrator of the Year…</a:t>
            </a:r>
          </a:p>
        </p:txBody>
      </p:sp>
      <p:pic>
        <p:nvPicPr>
          <p:cNvPr id="4" name="Graphic 3" descr="Call centre with solid fill">
            <a:extLst>
              <a:ext uri="{FF2B5EF4-FFF2-40B4-BE49-F238E27FC236}">
                <a16:creationId xmlns:a16="http://schemas.microsoft.com/office/drawing/2014/main" id="{00AEB707-2C38-2D04-761C-E2BA0D76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8343" y="2956143"/>
            <a:ext cx="2802576" cy="28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7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F1E231-F9FB-020E-670A-C40DE696D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576" y="3199966"/>
            <a:ext cx="8750300" cy="701892"/>
          </a:xfrm>
        </p:spPr>
        <p:txBody>
          <a:bodyPr/>
          <a:lstStyle/>
          <a:p>
            <a:r>
              <a:rPr lang="en-GB" dirty="0"/>
              <a:t>Winner…</a:t>
            </a:r>
          </a:p>
          <a:p>
            <a:endParaRPr lang="en-GB" dirty="0"/>
          </a:p>
          <a:p>
            <a:r>
              <a:rPr lang="en-GB" dirty="0"/>
              <a:t>Beverley Collinson-Radiotherapy Scheduling Office Team Leader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0B95D-3793-C211-51BC-37DB01891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786" y="1903305"/>
            <a:ext cx="8750300" cy="701892"/>
          </a:xfrm>
        </p:spPr>
        <p:txBody>
          <a:bodyPr/>
          <a:lstStyle/>
          <a:p>
            <a:r>
              <a:rPr lang="en-GB" dirty="0"/>
              <a:t>Administrator of the Year…</a:t>
            </a:r>
          </a:p>
        </p:txBody>
      </p:sp>
      <p:pic>
        <p:nvPicPr>
          <p:cNvPr id="4" name="Graphic 3" descr="Call centre with solid fill">
            <a:extLst>
              <a:ext uri="{FF2B5EF4-FFF2-40B4-BE49-F238E27FC236}">
                <a16:creationId xmlns:a16="http://schemas.microsoft.com/office/drawing/2014/main" id="{00AEB707-2C38-2D04-761C-E2BA0D76B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8343" y="2956143"/>
            <a:ext cx="2802576" cy="28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9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66D-7C1E-CFB3-63C0-30DE6B6DA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543" y="2700436"/>
            <a:ext cx="8750300" cy="701892"/>
          </a:xfrm>
        </p:spPr>
        <p:txBody>
          <a:bodyPr/>
          <a:lstStyle/>
          <a:p>
            <a:r>
              <a:rPr lang="en-GB" dirty="0"/>
              <a:t>Nominees: </a:t>
            </a:r>
          </a:p>
          <a:p>
            <a:r>
              <a:rPr lang="en-GB" sz="2800" dirty="0"/>
              <a:t>Hilary Cox- Advanced Physiotherapist </a:t>
            </a:r>
          </a:p>
          <a:p>
            <a:r>
              <a:rPr lang="en-GB" sz="2800" dirty="0"/>
              <a:t>Chris Gillespie- Advanced Occupational Therapist  </a:t>
            </a:r>
          </a:p>
          <a:p>
            <a:r>
              <a:rPr lang="en-GB" sz="2800" dirty="0"/>
              <a:t>Sara Chapman- Specialist Physiotherapist  </a:t>
            </a:r>
          </a:p>
          <a:p>
            <a:r>
              <a:rPr lang="en-GB" sz="2800" dirty="0"/>
              <a:t>Louise Graham- Clinical Specialist Physiotherapist </a:t>
            </a:r>
          </a:p>
          <a:p>
            <a:r>
              <a:rPr lang="en-GB" sz="2800" dirty="0"/>
              <a:t>Karen Caulfield- Clinical Specialist Physiotherapist 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11139-6D27-888F-0F03-CDEE53A25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3475" y="1711191"/>
            <a:ext cx="8750300" cy="701892"/>
          </a:xfrm>
        </p:spPr>
        <p:txBody>
          <a:bodyPr/>
          <a:lstStyle/>
          <a:p>
            <a:r>
              <a:rPr lang="en-GB" dirty="0"/>
              <a:t>Innovation…</a:t>
            </a:r>
          </a:p>
        </p:txBody>
      </p:sp>
      <p:pic>
        <p:nvPicPr>
          <p:cNvPr id="4" name="Graphic 3" descr="Lightbulb and gear with solid fill">
            <a:extLst>
              <a:ext uri="{FF2B5EF4-FFF2-40B4-BE49-F238E27FC236}">
                <a16:creationId xmlns:a16="http://schemas.microsoft.com/office/drawing/2014/main" id="{37AA712C-4058-1ABF-1EEF-BE838C79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910" y="2062137"/>
            <a:ext cx="2733726" cy="27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64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66D-7C1E-CFB3-63C0-30DE6B6DA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Winner…</a:t>
            </a:r>
          </a:p>
          <a:p>
            <a:endParaRPr lang="en-GB" dirty="0"/>
          </a:p>
          <a:p>
            <a:r>
              <a:rPr lang="en-GB" dirty="0"/>
              <a:t>Hilary Cox- Advanced Physiotherapist 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11139-6D27-888F-0F03-CDEE53A25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Innovation…</a:t>
            </a:r>
          </a:p>
        </p:txBody>
      </p:sp>
      <p:pic>
        <p:nvPicPr>
          <p:cNvPr id="4" name="Graphic 3" descr="Lightbulb and gear with solid fill">
            <a:extLst>
              <a:ext uri="{FF2B5EF4-FFF2-40B4-BE49-F238E27FC236}">
                <a16:creationId xmlns:a16="http://schemas.microsoft.com/office/drawing/2014/main" id="{37AA712C-4058-1ABF-1EEF-BE838C79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1910" y="2062137"/>
            <a:ext cx="2733726" cy="273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4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66D-7C1E-CFB3-63C0-30DE6B6DA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3475" y="3446378"/>
            <a:ext cx="8750300" cy="1897517"/>
          </a:xfrm>
        </p:spPr>
        <p:txBody>
          <a:bodyPr/>
          <a:lstStyle/>
          <a:p>
            <a:r>
              <a:rPr lang="en-GB" dirty="0"/>
              <a:t>Nominees:</a:t>
            </a:r>
          </a:p>
          <a:p>
            <a:r>
              <a:rPr lang="en-GB" sz="2800" dirty="0"/>
              <a:t>Jennie Bailey- Advanced Physiotherapist  </a:t>
            </a:r>
          </a:p>
          <a:p>
            <a:r>
              <a:rPr lang="en-GB" sz="2800" dirty="0"/>
              <a:t>Peter Trathen- Senior Physiotherapist  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11139-6D27-888F-0F03-CDEE53A25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3475" y="1802988"/>
            <a:ext cx="8750300" cy="701892"/>
          </a:xfrm>
        </p:spPr>
        <p:txBody>
          <a:bodyPr/>
          <a:lstStyle/>
          <a:p>
            <a:r>
              <a:rPr lang="en-GB" dirty="0"/>
              <a:t>Care and Compassion for Teams…</a:t>
            </a:r>
          </a:p>
        </p:txBody>
      </p:sp>
      <p:pic>
        <p:nvPicPr>
          <p:cNvPr id="5" name="Graphic 4" descr="Cheers with solid fill">
            <a:extLst>
              <a:ext uri="{FF2B5EF4-FFF2-40B4-BE49-F238E27FC236}">
                <a16:creationId xmlns:a16="http://schemas.microsoft.com/office/drawing/2014/main" id="{1C96CBCE-39DC-66F3-C580-3199C9368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2901" y="2608272"/>
            <a:ext cx="2735624" cy="27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66D-7C1E-CFB3-63C0-30DE6B6DA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3475" y="3470130"/>
            <a:ext cx="8750300" cy="701892"/>
          </a:xfrm>
        </p:spPr>
        <p:txBody>
          <a:bodyPr/>
          <a:lstStyle/>
          <a:p>
            <a:r>
              <a:rPr lang="en-GB" dirty="0"/>
              <a:t>Winner…</a:t>
            </a:r>
          </a:p>
          <a:p>
            <a:endParaRPr lang="en-GB" dirty="0"/>
          </a:p>
          <a:p>
            <a:r>
              <a:rPr lang="en-GB" dirty="0"/>
              <a:t>Peter Trathen- Senior Physiotherapist 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11139-6D27-888F-0F03-CDEE53A255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3475" y="1929160"/>
            <a:ext cx="8750300" cy="701892"/>
          </a:xfrm>
        </p:spPr>
        <p:txBody>
          <a:bodyPr/>
          <a:lstStyle/>
          <a:p>
            <a:r>
              <a:rPr lang="en-GB" dirty="0"/>
              <a:t>Care and Compassion for Teams…</a:t>
            </a:r>
          </a:p>
        </p:txBody>
      </p:sp>
      <p:pic>
        <p:nvPicPr>
          <p:cNvPr id="5" name="Graphic 4" descr="Cheers with solid fill">
            <a:extLst>
              <a:ext uri="{FF2B5EF4-FFF2-40B4-BE49-F238E27FC236}">
                <a16:creationId xmlns:a16="http://schemas.microsoft.com/office/drawing/2014/main" id="{B6F3E669-4E5C-80FE-8CA8-C202B3615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2901" y="2608272"/>
            <a:ext cx="2735624" cy="27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4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35C8C4-4115-CD7E-6404-8636910C0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4404" y="3384657"/>
            <a:ext cx="8750300" cy="701892"/>
          </a:xfrm>
        </p:spPr>
        <p:txBody>
          <a:bodyPr/>
          <a:lstStyle/>
          <a:p>
            <a:r>
              <a:rPr lang="en-GB" dirty="0"/>
              <a:t>Nominees… </a:t>
            </a:r>
          </a:p>
          <a:p>
            <a:r>
              <a:rPr lang="en-GB" dirty="0"/>
              <a:t>Julie Wiper- Principal Podiatrist </a:t>
            </a:r>
          </a:p>
          <a:p>
            <a:r>
              <a:rPr lang="en-GB" dirty="0"/>
              <a:t>Peter Trathen- Senior Physiotherapist  </a:t>
            </a:r>
          </a:p>
          <a:p>
            <a:r>
              <a:rPr lang="en-GB" dirty="0"/>
              <a:t>Joseph Mason- Regional Care Advisor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11121-8AD1-FDCA-8985-701B1EF51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8472" y="1399227"/>
            <a:ext cx="8750300" cy="701892"/>
          </a:xfrm>
        </p:spPr>
        <p:txBody>
          <a:bodyPr/>
          <a:lstStyle/>
          <a:p>
            <a:r>
              <a:rPr lang="en-GB" dirty="0"/>
              <a:t>Care and Compassion for Patients…</a:t>
            </a:r>
          </a:p>
          <a:p>
            <a:endParaRPr lang="en-GB" dirty="0"/>
          </a:p>
        </p:txBody>
      </p:sp>
      <p:pic>
        <p:nvPicPr>
          <p:cNvPr id="4" name="Graphic 3" descr="Care with solid fill">
            <a:extLst>
              <a:ext uri="{FF2B5EF4-FFF2-40B4-BE49-F238E27FC236}">
                <a16:creationId xmlns:a16="http://schemas.microsoft.com/office/drawing/2014/main" id="{F060A206-FCEB-53AF-D6A5-C8DA127C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1552" y="2452065"/>
            <a:ext cx="2686224" cy="26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03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35C8C4-4115-CD7E-6404-8636910C0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2544" y="3384657"/>
            <a:ext cx="8750300" cy="701892"/>
          </a:xfrm>
        </p:spPr>
        <p:txBody>
          <a:bodyPr/>
          <a:lstStyle/>
          <a:p>
            <a:r>
              <a:rPr lang="en-GB" dirty="0"/>
              <a:t>Winner…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Julie Wiper- Principal Podiatrist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11121-8AD1-FDCA-8985-701B1EF51B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2544" y="1482244"/>
            <a:ext cx="8750300" cy="701892"/>
          </a:xfrm>
        </p:spPr>
        <p:txBody>
          <a:bodyPr/>
          <a:lstStyle/>
          <a:p>
            <a:r>
              <a:rPr lang="en-GB" dirty="0"/>
              <a:t>Care and Compassion for Patients…</a:t>
            </a:r>
          </a:p>
          <a:p>
            <a:endParaRPr lang="en-GB" dirty="0"/>
          </a:p>
        </p:txBody>
      </p:sp>
      <p:pic>
        <p:nvPicPr>
          <p:cNvPr id="4" name="Graphic 3" descr="Care with solid fill">
            <a:extLst>
              <a:ext uri="{FF2B5EF4-FFF2-40B4-BE49-F238E27FC236}">
                <a16:creationId xmlns:a16="http://schemas.microsoft.com/office/drawing/2014/main" id="{F060A206-FCEB-53AF-D6A5-C8DA127C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1552" y="2452065"/>
            <a:ext cx="2686224" cy="26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C10F-2962-A74C-0172-5216F081D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080" y="3121963"/>
            <a:ext cx="8750300" cy="701892"/>
          </a:xfrm>
        </p:spPr>
        <p:txBody>
          <a:bodyPr/>
          <a:lstStyle/>
          <a:p>
            <a:r>
              <a:rPr lang="en-GB" dirty="0"/>
              <a:t>Nominees…</a:t>
            </a:r>
          </a:p>
          <a:p>
            <a:r>
              <a:rPr lang="en-GB" dirty="0"/>
              <a:t>Carrie Robson- Technical Instructor  </a:t>
            </a:r>
          </a:p>
          <a:p>
            <a:r>
              <a:rPr lang="en-GB" dirty="0"/>
              <a:t>Joanne Adamson- Specialist Occupational Therapist  </a:t>
            </a:r>
          </a:p>
          <a:p>
            <a:r>
              <a:rPr lang="en-GB" dirty="0"/>
              <a:t>Emily Vines- Associate Practitioner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C295-15A6-7388-9787-69D21C3EAC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Rising Star</a:t>
            </a:r>
          </a:p>
        </p:txBody>
      </p:sp>
      <p:pic>
        <p:nvPicPr>
          <p:cNvPr id="4" name="Graphic 3" descr="Shooting star with solid fill">
            <a:extLst>
              <a:ext uri="{FF2B5EF4-FFF2-40B4-BE49-F238E27FC236}">
                <a16:creationId xmlns:a16="http://schemas.microsoft.com/office/drawing/2014/main" id="{13B717A7-00D0-F5CF-7019-893DA069E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8042" y="1952053"/>
            <a:ext cx="3240393" cy="32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6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EC10F-2962-A74C-0172-5216F081D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09" y="3387558"/>
            <a:ext cx="8750300" cy="701892"/>
          </a:xfrm>
        </p:spPr>
        <p:txBody>
          <a:bodyPr/>
          <a:lstStyle/>
          <a:p>
            <a:r>
              <a:rPr lang="en-GB" dirty="0"/>
              <a:t>Winner…</a:t>
            </a:r>
          </a:p>
          <a:p>
            <a:endParaRPr lang="en-GB" dirty="0"/>
          </a:p>
          <a:p>
            <a:r>
              <a:rPr lang="en-GB" dirty="0"/>
              <a:t>Emily Vines- Associate Practitioner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C295-15A6-7388-9787-69D21C3EAC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Rising Star</a:t>
            </a:r>
          </a:p>
        </p:txBody>
      </p:sp>
      <p:pic>
        <p:nvPicPr>
          <p:cNvPr id="4" name="Graphic 3" descr="Shooting star with solid fill">
            <a:extLst>
              <a:ext uri="{FF2B5EF4-FFF2-40B4-BE49-F238E27FC236}">
                <a16:creationId xmlns:a16="http://schemas.microsoft.com/office/drawing/2014/main" id="{13B717A7-00D0-F5CF-7019-893DA069E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8132" y="1892677"/>
            <a:ext cx="3240393" cy="32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65541"/>
      </p:ext>
    </p:extLst>
  </p:cSld>
  <p:clrMapOvr>
    <a:masterClrMapping/>
  </p:clrMapOvr>
</p:sld>
</file>

<file path=ppt/theme/theme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225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35</vt:i4>
      </vt:variant>
      <vt:variant>
        <vt:lpstr>Slide Titles</vt:lpstr>
      </vt:variant>
      <vt:variant>
        <vt:i4>13</vt:i4>
      </vt:variant>
    </vt:vector>
  </HeadingPairs>
  <TitlesOfParts>
    <vt:vector size="51" baseType="lpstr">
      <vt:lpstr>Aptos</vt:lpstr>
      <vt:lpstr>Arial</vt:lpstr>
      <vt:lpstr>Calibri</vt:lpstr>
      <vt:lpstr>24_Office Theme</vt:lpstr>
      <vt:lpstr>23_Office Theme</vt:lpstr>
      <vt:lpstr>22_Office Theme</vt:lpstr>
      <vt:lpstr>21_Office Theme</vt:lpstr>
      <vt:lpstr>20_Office Theme</vt:lpstr>
      <vt:lpstr>19_Office Theme</vt:lpstr>
      <vt:lpstr>27_Office Theme</vt:lpstr>
      <vt:lpstr>18_Office Theme</vt:lpstr>
      <vt:lpstr>17_Office Theme</vt:lpstr>
      <vt:lpstr>16_Office Theme</vt:lpstr>
      <vt:lpstr>15_Office Theme</vt:lpstr>
      <vt:lpstr>14_Office Theme</vt:lpstr>
      <vt:lpstr>13_Office Theme</vt:lpstr>
      <vt:lpstr>12_Office Theme</vt:lpstr>
      <vt:lpstr>35_Office Theme</vt:lpstr>
      <vt:lpstr>6_Office Theme</vt:lpstr>
      <vt:lpstr>4_Office Theme</vt:lpstr>
      <vt:lpstr>3_Office Theme</vt:lpstr>
      <vt:lpstr>2_Office Theme</vt:lpstr>
      <vt:lpstr>1_Office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25_Office Theme</vt:lpstr>
      <vt:lpstr>11_Office Theme</vt:lpstr>
      <vt:lpstr>10_Office Theme</vt:lpstr>
      <vt:lpstr>9_Office Theme</vt:lpstr>
      <vt:lpstr>8_Office Theme</vt:lpstr>
      <vt:lpstr>7_Office Theme</vt:lpstr>
      <vt:lpstr>5_Office Theme</vt:lpstr>
      <vt:lpstr>26_Office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Holmes</dc:creator>
  <cp:lastModifiedBy>Gilberg, Emily</cp:lastModifiedBy>
  <cp:revision>66</cp:revision>
  <dcterms:created xsi:type="dcterms:W3CDTF">2019-09-02T13:43:52Z</dcterms:created>
  <dcterms:modified xsi:type="dcterms:W3CDTF">2024-10-02T13:02:23Z</dcterms:modified>
</cp:coreProperties>
</file>